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6" r:id="rId3"/>
    <p:sldId id="28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7728"/>
    <a:srgbClr val="FF00FF"/>
    <a:srgbClr val="1DA0A3"/>
    <a:srgbClr val="FFCCFF"/>
    <a:srgbClr val="FF66CC"/>
    <a:srgbClr val="58595B"/>
    <a:srgbClr val="808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480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10A77-BB98-4FC8-8877-4A1901593428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2197F-02D9-4FB3-A7EE-EE05CE7314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23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2197F-02D9-4FB3-A7EE-EE05CE73147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08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 dirty="0" smtClean="0"/>
              <a:t>EVALUASI</a:t>
            </a:r>
          </a:p>
          <a:p>
            <a:r>
              <a:rPr lang="id-ID" dirty="0" smtClean="0"/>
              <a:t>REVENUE COST PROGRAM MM</a:t>
            </a:r>
          </a:p>
          <a:p>
            <a:r>
              <a:rPr lang="id-ID" dirty="0" smtClean="0"/>
              <a:t>TW1-2015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984" y="463824"/>
            <a:ext cx="3840032" cy="25065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12192000" cy="33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65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96798"/>
            <a:ext cx="10515600" cy="54801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9443" cy="58028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174715" y="0"/>
            <a:ext cx="9017285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 userDrawn="1"/>
        </p:nvSpPr>
        <p:spPr>
          <a:xfrm>
            <a:off x="1179443" y="0"/>
            <a:ext cx="2293221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897868" y="6546573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6" y="6429375"/>
            <a:ext cx="12192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7811888" y="6489699"/>
            <a:ext cx="3284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64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96797"/>
            <a:ext cx="10515600" cy="54801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9443" cy="58028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174715" y="0"/>
            <a:ext cx="9017285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 userDrawn="1"/>
        </p:nvSpPr>
        <p:spPr>
          <a:xfrm>
            <a:off x="1179443" y="0"/>
            <a:ext cx="2293221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897868" y="6546573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6" y="6429375"/>
            <a:ext cx="12192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7811888" y="6489699"/>
            <a:ext cx="3284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6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354" y="795130"/>
            <a:ext cx="10678020" cy="5634245"/>
          </a:xfrm>
        </p:spPr>
        <p:txBody>
          <a:bodyPr/>
          <a:lstStyle>
            <a:lvl1pPr marL="357188" indent="-357188">
              <a:buClr>
                <a:srgbClr val="C00000"/>
              </a:buClr>
              <a:buSzPct val="80000"/>
              <a:buFont typeface="Wingdings" panose="05000000000000000000" pitchFamily="2" charset="2"/>
              <a:buChar char="n"/>
              <a:defRPr b="1" baseline="0"/>
            </a:lvl1pPr>
            <a:lvl2pPr marL="685800" indent="-328613">
              <a:spcBef>
                <a:spcPts val="1200"/>
              </a:spcBef>
              <a:buClr>
                <a:srgbClr val="FF0000"/>
              </a:buClr>
              <a:buSzPct val="80000"/>
              <a:buFont typeface="Wingdings" panose="05000000000000000000" pitchFamily="2" charset="2"/>
              <a:buChar char="l"/>
              <a:defRPr/>
            </a:lvl2pPr>
            <a:lvl3pPr marL="1143000" indent="-228600">
              <a:buSzPct val="70000"/>
              <a:buFont typeface="Wingdings" panose="05000000000000000000" pitchFamily="2" charset="2"/>
              <a:buChar char="n"/>
              <a:defRPr sz="2200"/>
            </a:lvl3pPr>
            <a:lvl4pPr marL="1600200" indent="-228600">
              <a:buSzPct val="70000"/>
              <a:buFont typeface="Wingdings" panose="05000000000000000000" pitchFamily="2" charset="2"/>
              <a:buChar char="l"/>
              <a:defRPr/>
            </a:lvl4pPr>
            <a:lvl5pPr marL="2057400" indent="-228600">
              <a:buSzPct val="70000"/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9443" cy="58028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174715" y="0"/>
            <a:ext cx="9017285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 userDrawn="1"/>
        </p:nvSpPr>
        <p:spPr>
          <a:xfrm>
            <a:off x="1179443" y="0"/>
            <a:ext cx="2293221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2665" y="-3744"/>
            <a:ext cx="8719334" cy="5796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11329"/>
            <a:ext cx="1858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Telkom University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897868" y="6546573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6" y="6429375"/>
            <a:ext cx="12192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7811888" y="6489699"/>
            <a:ext cx="3284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09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9443" cy="58028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174715" y="0"/>
            <a:ext cx="9017285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 userDrawn="1"/>
        </p:nvSpPr>
        <p:spPr>
          <a:xfrm>
            <a:off x="1179443" y="0"/>
            <a:ext cx="2293221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897868" y="6546573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6" y="6429375"/>
            <a:ext cx="12192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7811888" y="6489699"/>
            <a:ext cx="3284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2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758987"/>
            <a:ext cx="5181600" cy="54179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758987"/>
            <a:ext cx="5181600" cy="54179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9443" cy="58028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3174715" y="0"/>
            <a:ext cx="9017285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 userDrawn="1"/>
        </p:nvSpPr>
        <p:spPr>
          <a:xfrm>
            <a:off x="1179443" y="0"/>
            <a:ext cx="2293221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897868" y="6546573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6" y="6429375"/>
            <a:ext cx="12192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7811888" y="6489699"/>
            <a:ext cx="3284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06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74628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87397"/>
            <a:ext cx="5157787" cy="450226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74628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687397"/>
            <a:ext cx="5183188" cy="4502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9443" cy="580286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3174715" y="0"/>
            <a:ext cx="9017285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 userDrawn="1"/>
        </p:nvSpPr>
        <p:spPr>
          <a:xfrm>
            <a:off x="1179443" y="0"/>
            <a:ext cx="2293221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5897868" y="6546573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6" y="6429375"/>
            <a:ext cx="12192000" cy="42862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7811888" y="6489699"/>
            <a:ext cx="3284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87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9443" cy="580286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3174715" y="0"/>
            <a:ext cx="9017285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entagon 7"/>
          <p:cNvSpPr/>
          <p:nvPr userDrawn="1"/>
        </p:nvSpPr>
        <p:spPr>
          <a:xfrm>
            <a:off x="1179443" y="0"/>
            <a:ext cx="2293221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897868" y="6546573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6" y="6429375"/>
            <a:ext cx="12192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7811888" y="6489699"/>
            <a:ext cx="3284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9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9443" cy="580286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3174715" y="0"/>
            <a:ext cx="9017285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entagon 6"/>
          <p:cNvSpPr/>
          <p:nvPr userDrawn="1"/>
        </p:nvSpPr>
        <p:spPr>
          <a:xfrm>
            <a:off x="1179443" y="0"/>
            <a:ext cx="2293221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72665" y="-3744"/>
            <a:ext cx="8719334" cy="5796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897868" y="6546573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6" y="6429375"/>
            <a:ext cx="12192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7811888" y="6489699"/>
            <a:ext cx="3284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71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9443" cy="58028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3174715" y="0"/>
            <a:ext cx="9017285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 userDrawn="1"/>
        </p:nvSpPr>
        <p:spPr>
          <a:xfrm>
            <a:off x="1179443" y="0"/>
            <a:ext cx="2293221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897868" y="6546573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6" y="6429375"/>
            <a:ext cx="12192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7811888" y="6489699"/>
            <a:ext cx="3284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45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3414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53414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79443" cy="58028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3174715" y="0"/>
            <a:ext cx="9017285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 userDrawn="1"/>
        </p:nvSpPr>
        <p:spPr>
          <a:xfrm>
            <a:off x="1179443" y="0"/>
            <a:ext cx="2293221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897868" y="6546573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36" y="6429375"/>
            <a:ext cx="12192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7811888" y="6489699"/>
            <a:ext cx="3284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74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5948C-9751-437F-B339-F1F5C52704D4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5DB5-9276-46C8-A10C-DF702028A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29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3778810"/>
            <a:ext cx="9144000" cy="12068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0" y="4585449"/>
            <a:ext cx="9144000" cy="17173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08654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2017 – 2018</a:t>
            </a:r>
          </a:p>
          <a:p>
            <a:pPr algn="ctr"/>
            <a:endParaRPr lang="en-US" sz="5400" dirty="0"/>
          </a:p>
          <a:p>
            <a:pPr algn="ctr"/>
            <a:r>
              <a:rPr lang="en-US" sz="5400" dirty="0"/>
              <a:t>Compiled by Dadang Iskandar</a:t>
            </a:r>
          </a:p>
          <a:p>
            <a:pPr marL="0" indent="0" algn="ctr">
              <a:buNone/>
            </a:pPr>
            <a:endParaRPr lang="id-ID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for Business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0772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DISCUSS WITH YOUR PARTNERS!</a:t>
            </a:r>
            <a:endParaRPr lang="en-US" dirty="0"/>
          </a:p>
          <a:p>
            <a:pPr lvl="0"/>
            <a:r>
              <a:rPr lang="id-ID" dirty="0"/>
              <a:t>What is a company profile?</a:t>
            </a:r>
            <a:endParaRPr lang="en-US" dirty="0"/>
          </a:p>
          <a:p>
            <a:pPr lvl="0"/>
            <a:r>
              <a:rPr lang="id-ID" dirty="0"/>
              <a:t>Why should a company use the logo?</a:t>
            </a:r>
            <a:endParaRPr lang="en-US" dirty="0"/>
          </a:p>
          <a:p>
            <a:pPr lvl="0"/>
            <a:r>
              <a:rPr lang="id-ID" dirty="0"/>
              <a:t>What are the advantages of the logo?</a:t>
            </a:r>
            <a:endParaRPr lang="en-US" dirty="0"/>
          </a:p>
          <a:p>
            <a:pPr lvl="0"/>
            <a:r>
              <a:rPr lang="id-ID" dirty="0"/>
              <a:t>Why do a company need an organizational structure?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968375" algn="l"/>
              </a:tabLst>
            </a:pPr>
            <a:r>
              <a:rPr lang="en-US" dirty="0" smtClean="0"/>
              <a:t>Company Profile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34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8638</TotalTime>
  <Words>49</Words>
  <Application>Microsoft Office PowerPoint</Application>
  <PresentationFormat>Widescreen</PresentationFormat>
  <Paragraphs>11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Kristen ITC</vt:lpstr>
      <vt:lpstr>Wingdings</vt:lpstr>
      <vt:lpstr>Office Theme</vt:lpstr>
      <vt:lpstr>PowerPoint Presentation</vt:lpstr>
      <vt:lpstr>English for Business</vt:lpstr>
      <vt:lpstr>Company Profile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Dadan Rahadian</dc:creator>
  <cp:lastModifiedBy>dadang iskandar</cp:lastModifiedBy>
  <cp:revision>235</cp:revision>
  <dcterms:created xsi:type="dcterms:W3CDTF">2014-08-19T01:41:41Z</dcterms:created>
  <dcterms:modified xsi:type="dcterms:W3CDTF">2017-09-27T22:48:38Z</dcterms:modified>
</cp:coreProperties>
</file>